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 varScale="1">
        <p:scale>
          <a:sx n="75" d="100"/>
          <a:sy n="75" d="100"/>
        </p:scale>
        <p:origin x="1085" y="4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84476" y="218735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모션 및 이펙트 컨셉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359A8E-1D46-885F-294E-64266E771556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176417-EB28-BB93-B9EC-5492B2E2DD23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8A184C-D19F-E4EA-7650-FBD76E1A9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8E97FF-974C-63C4-3134-E7A033B9E7FF}"/>
              </a:ext>
            </a:extLst>
          </p:cNvPr>
          <p:cNvGrpSpPr/>
          <p:nvPr/>
        </p:nvGrpSpPr>
        <p:grpSpPr>
          <a:xfrm>
            <a:off x="3520734" y="2663054"/>
            <a:ext cx="6894517" cy="914848"/>
            <a:chOff x="3520734" y="2952010"/>
            <a:chExt cx="6894517" cy="9148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86A3FF-94DA-3591-A089-ED2BCF785E5B}"/>
                </a:ext>
              </a:extLst>
            </p:cNvPr>
            <p:cNvSpPr txBox="1"/>
            <p:nvPr/>
          </p:nvSpPr>
          <p:spPr>
            <a:xfrm>
              <a:off x="3520735" y="3142250"/>
              <a:ext cx="6894516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인해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타격마다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아군에게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보호막을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보호막은 턴이 종료될 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최대 체력의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{5 * N}%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해당하는 수치 만큼 부여됩니다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(N: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 유효 횟수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해당 턴에 적을 성공적으로 타격한 횟수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보호막은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턴간 유지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이미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스킬로 부여한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보호막이 있는 경우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보호막을 제거한 후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새롭게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B14AB8-E110-A88B-D550-588A20A3B6CE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FBF2FA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보호막 부여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37C5E2-55C5-CE02-976C-4CBBBFC7174D}"/>
              </a:ext>
            </a:extLst>
          </p:cNvPr>
          <p:cNvGrpSpPr/>
          <p:nvPr/>
        </p:nvGrpSpPr>
        <p:grpSpPr>
          <a:xfrm>
            <a:off x="3520980" y="575424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231A22-3B73-0F08-CBA9-DDF7EC7C9045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32226B-E1D2-7B05-8806-1A2ED6829652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FBF2FA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추가 타격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14D9EF-B539-B3EF-C2AA-F48ACE355DFE}"/>
              </a:ext>
            </a:extLst>
          </p:cNvPr>
          <p:cNvGrpSpPr/>
          <p:nvPr/>
        </p:nvGrpSpPr>
        <p:grpSpPr>
          <a:xfrm>
            <a:off x="3520734" y="4208647"/>
            <a:ext cx="6840015" cy="914848"/>
            <a:chOff x="3520734" y="4281428"/>
            <a:chExt cx="6840015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8D2B57-4696-85A2-4D9E-430CF4678940}"/>
                </a:ext>
              </a:extLst>
            </p:cNvPr>
            <p:cNvSpPr txBox="1"/>
            <p:nvPr/>
          </p:nvSpPr>
          <p:spPr>
            <a:xfrm>
              <a:off x="3520735" y="4471668"/>
              <a:ext cx="6840014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스킬을 사용하면 자신에게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효과는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턴이 지나면 스택이 초기화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되지만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하거나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스택을 쌓을 때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마다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지속 시간이 갱신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공격 및 스킬 사용 시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당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회의 추가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발생합니다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C77EA-87F9-7C65-F77A-9E24D7028582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FBF2FA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효과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998B77-01EC-4547-2047-BB110E099787}"/>
              </a:ext>
            </a:extLst>
          </p:cNvPr>
          <p:cNvGrpSpPr/>
          <p:nvPr/>
        </p:nvGrpSpPr>
        <p:grpSpPr>
          <a:xfrm>
            <a:off x="263525" y="2663055"/>
            <a:ext cx="3012648" cy="4006034"/>
            <a:chOff x="263525" y="2663055"/>
            <a:chExt cx="3012648" cy="4006034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CD34AE-8131-FA51-F19E-7A71D7C2FDA6}"/>
                </a:ext>
              </a:extLst>
            </p:cNvPr>
            <p:cNvSpPr/>
            <p:nvPr/>
          </p:nvSpPr>
          <p:spPr>
            <a:xfrm>
              <a:off x="263525" y="2663055"/>
              <a:ext cx="3012648" cy="4006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7D72C9-66ED-1D8C-8659-7F4FCBD910A6}"/>
                </a:ext>
              </a:extLst>
            </p:cNvPr>
            <p:cNvSpPr txBox="1"/>
            <p:nvPr/>
          </p:nvSpPr>
          <p:spPr>
            <a:xfrm>
              <a:off x="430540" y="6486543"/>
              <a:ext cx="267861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 유효 횟수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(N) :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해당 턴에서 타격이 빗나가지 않고 적중한 횟수</a:t>
              </a:r>
              <a:endParaRPr lang="en-US" altLang="ko-KR" sz="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" name="그림 13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75F97F5-CA61-5B4E-90A8-C27EED1C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6" y="2840166"/>
              <a:ext cx="2255542" cy="3463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68780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대상의 부족한 방어 능력을 보완해 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69819"/>
              </p:ext>
            </p:extLst>
          </p:nvPr>
        </p:nvGraphicFramePr>
        <p:xfrm>
          <a:off x="263525" y="1352935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적을 타격하여 패시브 스킬 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활용하게 해주는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758067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506567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3212047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1136</Words>
  <Application>Microsoft Office PowerPoint</Application>
  <PresentationFormat>와이드스크린</PresentationFormat>
  <Paragraphs>178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106</cp:revision>
  <dcterms:created xsi:type="dcterms:W3CDTF">2025-08-30T09:28:31Z</dcterms:created>
  <dcterms:modified xsi:type="dcterms:W3CDTF">2025-09-24T12:01:22Z</dcterms:modified>
</cp:coreProperties>
</file>